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91DD7-2B55-4265-9DCB-565A9588A30F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04011-B670-4CF8-8C5B-CA318EE67C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7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smtClean="0"/>
              <a:t>http://www.genkienglish.net/genkijapan/headandshouldersinjapanese.htm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963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9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61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48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63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828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245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188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43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08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96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8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3" Type="http://schemas.microsoft.com/office/2007/relationships/media" Target="../media/media2.wav"/><Relationship Id="rId7" Type="http://schemas.microsoft.com/office/2007/relationships/media" Target="../media/media4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openxmlformats.org/officeDocument/2006/relationships/image" Target="../media/image6.png"/><Relationship Id="rId5" Type="http://schemas.microsoft.com/office/2007/relationships/media" Target="../media/media3.wav"/><Relationship Id="rId10" Type="http://schemas.openxmlformats.org/officeDocument/2006/relationships/image" Target="../media/image5.jpeg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8.wav"/><Relationship Id="rId13" Type="http://schemas.openxmlformats.org/officeDocument/2006/relationships/image" Target="../media/image8.png"/><Relationship Id="rId3" Type="http://schemas.microsoft.com/office/2007/relationships/media" Target="../media/media6.wav"/><Relationship Id="rId7" Type="http://schemas.microsoft.com/office/2007/relationships/media" Target="../media/media8.wav"/><Relationship Id="rId12" Type="http://schemas.openxmlformats.org/officeDocument/2006/relationships/image" Target="../media/image7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audio" Target="../media/media7.wav"/><Relationship Id="rId11" Type="http://schemas.openxmlformats.org/officeDocument/2006/relationships/slideLayout" Target="../slideLayouts/slideLayout7.xml"/><Relationship Id="rId5" Type="http://schemas.microsoft.com/office/2007/relationships/media" Target="../media/media7.wav"/><Relationship Id="rId10" Type="http://schemas.openxmlformats.org/officeDocument/2006/relationships/audio" Target="../media/media9.wav"/><Relationship Id="rId4" Type="http://schemas.openxmlformats.org/officeDocument/2006/relationships/audio" Target="../media/media6.wav"/><Relationship Id="rId9" Type="http://schemas.microsoft.com/office/2007/relationships/media" Target="../media/media9.wav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kienglish.net/genkijapan/headandshouldersinjapanese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Head, shoulders,</a:t>
            </a:r>
            <a:br>
              <a:rPr lang="en-US" altLang="ja-JP" dirty="0"/>
            </a:br>
            <a:r>
              <a:rPr lang="en-US" altLang="ja-JP" dirty="0"/>
              <a:t>knees and toes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4, Section 3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1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6" y="476672"/>
            <a:ext cx="9144000" cy="6096000"/>
          </a:xfrm>
          <a:prstGeom prst="rect">
            <a:avLst/>
          </a:prstGeom>
        </p:spPr>
      </p:pic>
      <p:sp>
        <p:nvSpPr>
          <p:cNvPr id="5" name="四角形吹き出し 4"/>
          <p:cNvSpPr/>
          <p:nvPr/>
        </p:nvSpPr>
        <p:spPr>
          <a:xfrm>
            <a:off x="6041856" y="476672"/>
            <a:ext cx="2304256" cy="1152128"/>
          </a:xfrm>
          <a:prstGeom prst="wedgeRectCallout">
            <a:avLst>
              <a:gd name="adj1" fmla="val -66833"/>
              <a:gd name="adj2" fmla="val -957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800" dirty="0" err="1" smtClean="0"/>
              <a:t>atama</a:t>
            </a:r>
            <a:endParaRPr kumimoji="1" lang="en-US" altLang="ja-JP" sz="4800" dirty="0" smtClean="0"/>
          </a:p>
        </p:txBody>
      </p:sp>
      <p:sp>
        <p:nvSpPr>
          <p:cNvPr id="6" name="四角形吹き出し 5"/>
          <p:cNvSpPr/>
          <p:nvPr/>
        </p:nvSpPr>
        <p:spPr>
          <a:xfrm>
            <a:off x="1043608" y="1844824"/>
            <a:ext cx="2304256" cy="1152128"/>
          </a:xfrm>
          <a:prstGeom prst="wedgeRectCallout">
            <a:avLst>
              <a:gd name="adj1" fmla="val 70335"/>
              <a:gd name="adj2" fmla="val 3030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/>
              <a:t>kata</a:t>
            </a:r>
            <a:endParaRPr kumimoji="1" lang="en-US" altLang="ja-JP" sz="4800" dirty="0" smtClean="0"/>
          </a:p>
        </p:txBody>
      </p:sp>
      <p:sp>
        <p:nvSpPr>
          <p:cNvPr id="7" name="四角形吹き出し 6"/>
          <p:cNvSpPr/>
          <p:nvPr/>
        </p:nvSpPr>
        <p:spPr>
          <a:xfrm>
            <a:off x="6012160" y="3807905"/>
            <a:ext cx="2304256" cy="1152128"/>
          </a:xfrm>
          <a:prstGeom prst="wedgeRectCallout">
            <a:avLst>
              <a:gd name="adj1" fmla="val -76990"/>
              <a:gd name="adj2" fmla="val 2362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hiza</a:t>
            </a:r>
            <a:endParaRPr kumimoji="1" lang="en-US" altLang="ja-JP" sz="4800" dirty="0" smtClean="0"/>
          </a:p>
        </p:txBody>
      </p:sp>
      <p:sp>
        <p:nvSpPr>
          <p:cNvPr id="8" name="四角形吹き出し 7"/>
          <p:cNvSpPr/>
          <p:nvPr/>
        </p:nvSpPr>
        <p:spPr>
          <a:xfrm>
            <a:off x="1043608" y="4965509"/>
            <a:ext cx="2304256" cy="1152128"/>
          </a:xfrm>
          <a:prstGeom prst="wedgeRectCallout">
            <a:avLst>
              <a:gd name="adj1" fmla="val 64845"/>
              <a:gd name="adj2" fmla="val 3901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ashi</a:t>
            </a:r>
            <a:endParaRPr kumimoji="1" lang="en-US" altLang="ja-JP" sz="4800" dirty="0" smtClean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505553" y="747936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34008" y="2116088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53112" y="4079169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31228" y="52367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2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3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32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29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1133475"/>
            <a:ext cx="407670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四角形吹き出し 2"/>
          <p:cNvSpPr/>
          <p:nvPr/>
        </p:nvSpPr>
        <p:spPr>
          <a:xfrm>
            <a:off x="397416" y="2276872"/>
            <a:ext cx="2104266" cy="1152128"/>
          </a:xfrm>
          <a:prstGeom prst="wedgeRectCallout">
            <a:avLst>
              <a:gd name="adj1" fmla="val 109648"/>
              <a:gd name="adj2" fmla="val 6304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/>
              <a:t>me</a:t>
            </a:r>
            <a:endParaRPr kumimoji="1" lang="en-US" altLang="ja-JP" sz="4800" dirty="0" smtClean="0"/>
          </a:p>
        </p:txBody>
      </p:sp>
      <p:sp>
        <p:nvSpPr>
          <p:cNvPr id="4" name="四角形吹き出し 3"/>
          <p:cNvSpPr/>
          <p:nvPr/>
        </p:nvSpPr>
        <p:spPr>
          <a:xfrm>
            <a:off x="6860222" y="2132856"/>
            <a:ext cx="2104266" cy="1152128"/>
          </a:xfrm>
          <a:prstGeom prst="wedgeRectCallout">
            <a:avLst>
              <a:gd name="adj1" fmla="val -89442"/>
              <a:gd name="adj2" fmla="val 7197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800" dirty="0" err="1" smtClean="0"/>
              <a:t>mimi</a:t>
            </a:r>
            <a:endParaRPr kumimoji="1" lang="en-US" altLang="ja-JP" sz="4800" dirty="0" smtClean="0"/>
          </a:p>
        </p:txBody>
      </p:sp>
      <p:sp>
        <p:nvSpPr>
          <p:cNvPr id="5" name="四角形吹き出し 4"/>
          <p:cNvSpPr/>
          <p:nvPr/>
        </p:nvSpPr>
        <p:spPr>
          <a:xfrm>
            <a:off x="397406" y="4439384"/>
            <a:ext cx="2104266" cy="1152128"/>
          </a:xfrm>
          <a:prstGeom prst="wedgeRectCallout">
            <a:avLst>
              <a:gd name="adj1" fmla="val 140675"/>
              <a:gd name="adj2" fmla="val -4112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kuchi</a:t>
            </a:r>
            <a:endParaRPr kumimoji="1" lang="en-US" altLang="ja-JP" sz="4800" dirty="0" smtClean="0"/>
          </a:p>
        </p:txBody>
      </p:sp>
      <p:sp>
        <p:nvSpPr>
          <p:cNvPr id="6" name="四角形吹き出し 5"/>
          <p:cNvSpPr/>
          <p:nvPr/>
        </p:nvSpPr>
        <p:spPr>
          <a:xfrm>
            <a:off x="6884208" y="4069060"/>
            <a:ext cx="2104266" cy="1152128"/>
          </a:xfrm>
          <a:prstGeom prst="wedgeRectCallout">
            <a:avLst>
              <a:gd name="adj1" fmla="val -151929"/>
              <a:gd name="adj2" fmla="val -4608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hana</a:t>
            </a:r>
            <a:endParaRPr kumimoji="1" lang="en-US" altLang="ja-JP" sz="48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46" y="214337"/>
            <a:ext cx="1003751" cy="181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フローチャート: 処理 8"/>
          <p:cNvSpPr/>
          <p:nvPr/>
        </p:nvSpPr>
        <p:spPr>
          <a:xfrm>
            <a:off x="2627784" y="5889747"/>
            <a:ext cx="1368152" cy="792088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me</a:t>
            </a:r>
            <a:endParaRPr kumimoji="1" lang="ja-JP" altLang="en-US" sz="3600" dirty="0"/>
          </a:p>
        </p:txBody>
      </p:sp>
      <p:sp>
        <p:nvSpPr>
          <p:cNvPr id="12" name="フローチャート: 処理 11"/>
          <p:cNvSpPr/>
          <p:nvPr/>
        </p:nvSpPr>
        <p:spPr>
          <a:xfrm>
            <a:off x="5364088" y="5889747"/>
            <a:ext cx="1368152" cy="792088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err="1" smtClean="0"/>
              <a:t>mimi</a:t>
            </a:r>
            <a:endParaRPr kumimoji="1" lang="ja-JP" altLang="en-US" sz="3600" dirty="0"/>
          </a:p>
        </p:txBody>
      </p:sp>
      <p:sp>
        <p:nvSpPr>
          <p:cNvPr id="10" name="円/楕円 9"/>
          <p:cNvSpPr/>
          <p:nvPr/>
        </p:nvSpPr>
        <p:spPr>
          <a:xfrm>
            <a:off x="4283968" y="5889747"/>
            <a:ext cx="792088" cy="7920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to</a:t>
            </a:r>
            <a:endParaRPr kumimoji="1" lang="ja-JP" altLang="en-US" sz="32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0" y="2564780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305550" y="2276872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92616" y="4916388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427440" y="4611588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732240" y="60722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696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12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38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13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18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202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8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  <p:bldP spid="12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learn vocabulary!!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584" y="6309320"/>
            <a:ext cx="7282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http://www.genkienglish.net/genkijapan/headandshouldersinjapanese.htm</a:t>
            </a:r>
            <a:endParaRPr kumimoji="1" lang="ja-JP" altLang="en-US" dirty="0"/>
          </a:p>
        </p:txBody>
      </p:sp>
      <p:pic>
        <p:nvPicPr>
          <p:cNvPr id="7" name="Picture 2" descr="C:\Users\fukushima\AppData\Local\Microsoft\Windows\Temporary Internet Files\Content.IE5\EHLK55LX\MC900356837[1].wm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96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32</Words>
  <Application>Microsoft Office PowerPoint</Application>
  <PresentationFormat>画面に合わせる (4:3)</PresentationFormat>
  <Paragraphs>18</Paragraphs>
  <Slides>4</Slides>
  <Notes>2</Notes>
  <HiddenSlides>0</HiddenSlides>
  <MMClips>9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Head, shoulders, knees and toes</vt:lpstr>
      <vt:lpstr>PowerPoint プレゼンテーション</vt:lpstr>
      <vt:lpstr>PowerPoint プレゼンテーション</vt:lpstr>
      <vt:lpstr>Let’s learn vocabulary!!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Head, shoulders, knees and toes</dc:title>
  <dc:creator>Seiji Fukushima</dc:creator>
  <cp:lastModifiedBy>Seiji Fukushima</cp:lastModifiedBy>
  <cp:revision>11</cp:revision>
  <dcterms:created xsi:type="dcterms:W3CDTF">2014-04-16T11:18:53Z</dcterms:created>
  <dcterms:modified xsi:type="dcterms:W3CDTF">2014-07-31T11:42:36Z</dcterms:modified>
</cp:coreProperties>
</file>